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7" r:id="rId3"/>
    <p:sldId id="392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94" r:id="rId12"/>
    <p:sldId id="363" r:id="rId13"/>
    <p:sldId id="373" r:id="rId14"/>
    <p:sldId id="374" r:id="rId15"/>
    <p:sldId id="375" r:id="rId16"/>
    <p:sldId id="369" r:id="rId17"/>
    <p:sldId id="376" r:id="rId18"/>
    <p:sldId id="370" r:id="rId19"/>
    <p:sldId id="393" r:id="rId20"/>
    <p:sldId id="381" r:id="rId21"/>
    <p:sldId id="396" r:id="rId22"/>
    <p:sldId id="397" r:id="rId23"/>
    <p:sldId id="395" r:id="rId24"/>
    <p:sldId id="382" r:id="rId25"/>
    <p:sldId id="385" r:id="rId26"/>
    <p:sldId id="383" r:id="rId27"/>
    <p:sldId id="265" r:id="rId28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2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94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96"/>
            <p14:sldId id="397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91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69"/>
    <a:srgbClr val="D4CFC5"/>
    <a:srgbClr val="212227"/>
    <a:srgbClr val="131416"/>
    <a:srgbClr val="AC0000"/>
    <a:srgbClr val="FBE8A5"/>
    <a:srgbClr val="760000"/>
    <a:srgbClr val="605550"/>
    <a:srgbClr val="E87EF6"/>
    <a:srgbClr val="E8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3979" autoAdjust="0"/>
  </p:normalViewPr>
  <p:slideViewPr>
    <p:cSldViewPr snapToGrid="0" showGuides="1">
      <p:cViewPr>
        <p:scale>
          <a:sx n="75" d="100"/>
          <a:sy n="75" d="100"/>
        </p:scale>
        <p:origin x="1085" y="14"/>
      </p:cViewPr>
      <p:guideLst>
        <p:guide orient="horz" pos="2160"/>
        <p:guide pos="3840"/>
        <p:guide orient="horz" pos="4224"/>
        <p:guide orient="horz" pos="96"/>
        <p:guide pos="914"/>
        <p:guide pos="74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CEF3-8A75-86C4-6262-74D17A0E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D768E1-473D-D217-F238-5E98EED4F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4316B-50AE-FA0A-006A-886577F2C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D2AAE-E8C5-9C1B-FE75-C6A7AFF8A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9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9B81F-2EB3-3C40-825D-59121C48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80B133-6517-46A4-3A23-0E82A2E0F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2FD8F-C2D2-7FA3-ADE5-49F6D566F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81550-9F5B-8847-B5CD-3A2080C79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01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slide" Target="slide24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microsoft.com/office/2007/relationships/hdphoto" Target="../media/hdphoto7.wdp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374808"/>
              </p:ext>
            </p:extLst>
          </p:nvPr>
        </p:nvGraphicFramePr>
        <p:xfrm>
          <a:off x="1450975" y="2127662"/>
          <a:ext cx="7851141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 </a:t>
                      </a:r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(1</a:t>
                      </a:r>
                      <a:r>
                        <a:rPr lang="ko-KR" altLang="en-US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스택</a:t>
                      </a:r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2EECD4-601D-4FDE-0C5B-BAF446A2B282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0EA919-41D2-E9A4-174A-29E017B17CEF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2390-09D7-690E-7D2D-B2D07141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40B3209-2583-4519-AD9A-383C5189DE9C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411F389-2F1D-2BCC-19E6-82F8801FB45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3B3DDE-A945-2351-1539-EFDB22490560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FDC9DA3-DAAD-56F6-DC9B-72DA8CC3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383621"/>
              </p:ext>
            </p:extLst>
          </p:nvPr>
        </p:nvGraphicFramePr>
        <p:xfrm>
          <a:off x="1450975" y="2127662"/>
          <a:ext cx="749490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159318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632266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BEC3A4E-1A4E-231A-22D3-6607099C431B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63FAA24-765F-56DB-5543-CF0D56890C0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9359510-B728-B2A1-2375-3E06AA1F9D6D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5195C0-AF40-58DA-B2A9-A852A2D928B5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4AA524-790E-99F8-B19E-4C31AE3E921E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7CB0C97F-DFD8-18C7-5C95-A2101659D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A1CE609F-252A-4B68-9766-7976EB3B2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BF0683-ACFF-7EBA-96B7-B6112245EE28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BB1D238-CF0D-99E6-339D-913E3B463EA7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32EF62C8-5703-9FB0-3B24-6F9CB6FCDDCF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5FB30E21-90E8-11E4-7F9D-AF5940802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AEDFC960-BEC0-3DD8-5F4E-E60A79152C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109AAAE-9C09-0A5B-99B4-AB1461FCF8A2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6AD8489E-A936-A28F-1F2E-D9C29C5CBA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F91F11D1-E9B2-6D26-B62B-CA0B871264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E829FA5-A053-C8FA-3C9F-FF0FF6D5EF39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C736B511-5CB8-81A0-FBD3-0712CBBC55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50997063-8457-544F-3E85-BAF20043B4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80EF34DE-DE13-C605-89FE-86070CB28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BEC9622E-45DE-3190-D845-48E1D654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9F56FB-2C0F-4061-46CE-5FAEE4A228C6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6F19D038-320E-BA4F-D345-4333A8580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E999A7D-F97D-AC43-986D-25AD8A62AC80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F73936E-36E9-D379-FDF1-D2A754C1754E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0A28D3A5-B2E6-273C-D3B3-188D8A8BC5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67D575FD-E114-3A41-0D41-4CA13EFBEE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73BC18C-94D4-D92C-55DB-FFA492BF5463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BC1A50A3-B795-5483-3BC8-4FB2C9BF4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78970DF0-4ADB-49A2-763D-1BD682E59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3F6078A1-3F45-C0F3-2B53-29A187A4A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5814858D-CAB3-1848-BD36-38AB5F5D0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B65FB4C-8159-16BE-C26F-C0A29EA5911B}"/>
              </a:ext>
            </a:extLst>
          </p:cNvPr>
          <p:cNvSpPr txBox="1"/>
          <p:nvPr/>
        </p:nvSpPr>
        <p:spPr>
          <a:xfrm>
            <a:off x="1450975" y="5917042"/>
            <a:ext cx="758923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것을 단일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기록하는 것을 완성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A3453A-5546-EAAE-9D82-F02AEF3073FF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0930EE68-258F-8B20-83BE-B773E639445C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751C322-DE1A-3501-2B0D-8D5B553EC5FF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72573E58-291B-A63A-F87A-64570109B33D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940B5295-7B6A-EB0A-D1E5-4C2AE0ECC616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7FB3ED41-3B72-5D17-BFF2-B7B87EF9CF9B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C7DBDE01-DEC9-C56B-5A59-0D3E8B98E9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FE0F3733-EC2A-50BE-7451-28C579B4A21A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656B34B2-C591-1842-7D2B-B99C48FCE20B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79889D6E-D465-B3A3-00CF-20A66A15FF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CF1560DD-3BD6-6C2A-5DDD-13D4CBE20C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67695817-9244-F7BF-5E63-CB1813ACFD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814E2DFE-07F2-907B-7C64-70207BE6AC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81E3E2D4-418F-E2F4-01A5-8C3E5B380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4DE5CD00-FB5D-682E-1F14-D7C5FD95E5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62C429C5-29EB-5CAA-9BDB-76B44CF402D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B4068CC-6929-7619-263F-3E3B47D0EA6D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46DE99DB-8DDD-C5AB-C4B6-A48E4229FF78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EEDDBA04-4FE5-C1D0-5424-A815CF29EFBD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F5925BEF-42D7-A704-D142-5FABF8D47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D80D7E83-2BC7-9BD8-065F-9B5FE2167B2E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2E60F5EE-7D9D-0EC7-699E-1B7B5D954ABC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26A27A58-73ED-21C8-0864-BC6D5577A1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45C2CCC4-5C88-633F-8AE5-0570ECEA5C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3DACB48A-92DD-4288-4AE7-6EB03DA7BA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FF9E53B-CD9C-A9D4-5AEA-857777A13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BBA92C4F-8EB7-91E8-9885-29AF8424D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79EF4FF0-AF21-E151-1A6C-E02235773B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6CB79C2A-BB4F-15B6-81F7-65F84860A3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F33A206A-C45B-D04A-F69B-70B3A4DA2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39EC00B-7910-5331-D290-40364C201B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9CD46EFC-7053-C5A0-9C88-2716C499B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AA42DD-D62A-3B49-8AA0-DE09D05B84D9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729FA-D2D4-D6EC-363C-171E7938E8E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4627837-C928-7EB0-DC54-741AD0F10B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E71DFA4C-3A98-D671-201D-15140D099C06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1AC033-3574-BEFF-835C-7B9AEF0C350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D70CB2B-32B1-73AB-D9F5-90BEBE7345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6B7CF05-EA6C-2799-BE02-C1C50667390C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B403AF-D040-2E9D-4372-E33CEF0DB2C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BD05B6-2190-0799-71C8-35FEEC6885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5410AC-9E76-8B27-CBF6-53D8AFC075FD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A4F828-5A4D-75CD-057E-F4659FAB7083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45CC75-F36F-4904-3004-37A89ECF991C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CCDF26-532B-4970-FEFD-207BE4BE0F34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8A5E56-27CD-BE59-28F4-4932F19B4C02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119122AF-0D0A-3D33-BA56-0B5B3577316A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5F2645-1028-6D76-A1B0-9357320532C2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15AEE87B-67B7-405B-E8CE-0D8A62A82259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9BADA0B3-80AC-6D6F-F832-54958E3DE0D4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CA1400F6-E6D9-6F2D-8E6C-07BAE58FDD37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325319EB-06DC-42F6-D738-948867BAD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1C26F2B7-FBEE-AB7D-7349-55D6772E794B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CF4E3CB-DE98-7D3E-C779-BF6017B624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963AE4B-6E08-E1F6-F61E-ABBE8070AF7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7E82BAC7-F524-ED37-D9C5-D9019036C4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C5DEC0DF-3814-1988-7080-FE70DDF9F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1F9508B-A644-99A7-371D-7EDEE91304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8D2B7806-F0F1-E142-5633-9E55D787DB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69C4DCD5-EF39-1CE9-75DB-8ADE2FD96A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64305C09-AB31-B95E-66F6-BAA1DA3A5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12C917D-3123-0C40-EF7B-9434933E86F7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11875C91-1CD7-3AFF-A836-71C8950F45E6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9B222D8-FDCE-A366-A481-5EDCFABC7A39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C3F0EA2-E6A0-D645-3BEE-748EB5937C2E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69A89952-8EA7-1D94-34E2-B42B2E0D4FB6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706EDA3F-8E86-3C43-08F1-01E57B01B8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DF2B8B67-01A1-CA9B-E37C-590854F108DF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32A85244-211B-C692-DDE3-9D6FD4BDC5B1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54C7F805-2414-116E-930D-EE41F2BC9E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2A25661B-14E3-5316-80D2-1DD4A47CBA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CEE70347-6E2D-54D8-D17E-6931844E5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DD17BAE0-A4D1-D4A7-F35E-1E99114748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8F1C6B43-1841-B3F4-DDAE-3B8409FAE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B39AF597-8B38-82EC-E35E-89D9A6063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F75BE7-4E5D-1105-876F-8523277EB02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94D2E6-CBA6-7A38-D9BD-D28156E4BBDD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8DDDD-73BE-F75C-793E-EFFDD8EE47A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EC0731-9580-E785-A335-9DE90D0DC105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64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ADF7C4-4D12-B8FF-D2B1-F91328C591B8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98A01D-6D4C-7423-14AF-6323E7FE26BC}"/>
                </a:ext>
              </a:extLst>
            </p:cNvPr>
            <p:cNvGrpSpPr/>
            <p:nvPr/>
          </p:nvGrpSpPr>
          <p:grpSpPr>
            <a:xfrm>
              <a:off x="6497270" y="3385289"/>
              <a:ext cx="5486987" cy="3306302"/>
              <a:chOff x="6497270" y="3385289"/>
              <a:chExt cx="5486987" cy="3306302"/>
            </a:xfrm>
          </p:grpSpPr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3256DB23-6CDD-FFE9-00AD-39B41C5FC5B6}"/>
                  </a:ext>
                </a:extLst>
              </p:cNvPr>
              <p:cNvGrpSpPr/>
              <p:nvPr/>
            </p:nvGrpSpPr>
            <p:grpSpPr>
              <a:xfrm>
                <a:off x="6497270" y="3385289"/>
                <a:ext cx="5486987" cy="3306302"/>
                <a:chOff x="6497270" y="3385289"/>
                <a:chExt cx="5486987" cy="3306302"/>
              </a:xfrm>
            </p:grpSpPr>
            <p:sp>
              <p:nvSpPr>
                <p:cNvPr id="1378" name="직사각형 1377">
                  <a:extLst>
                    <a:ext uri="{FF2B5EF4-FFF2-40B4-BE49-F238E27FC236}">
                      <a16:creationId xmlns:a16="http://schemas.microsoft.com/office/drawing/2014/main" id="{ED9DE8FA-6CC9-D87A-A52E-F7727718F851}"/>
                    </a:ext>
                  </a:extLst>
                </p:cNvPr>
                <p:cNvSpPr/>
                <p:nvPr/>
              </p:nvSpPr>
              <p:spPr>
                <a:xfrm>
                  <a:off x="6497270" y="3385289"/>
                  <a:ext cx="5486987" cy="330630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79" name="그룹 1378">
                  <a:extLst>
                    <a:ext uri="{FF2B5EF4-FFF2-40B4-BE49-F238E27FC236}">
                      <a16:creationId xmlns:a16="http://schemas.microsoft.com/office/drawing/2014/main" id="{E9DA2FDB-76A7-E38C-F4FA-2B5AB78E080D}"/>
                    </a:ext>
                  </a:extLst>
                </p:cNvPr>
                <p:cNvGrpSpPr/>
                <p:nvPr/>
              </p:nvGrpSpPr>
              <p:grpSpPr>
                <a:xfrm>
                  <a:off x="6497271" y="3392983"/>
                  <a:ext cx="5486986" cy="313023"/>
                  <a:chOff x="6425570" y="3401740"/>
                  <a:chExt cx="5486986" cy="313023"/>
                </a:xfrm>
              </p:grpSpPr>
              <p:grpSp>
                <p:nvGrpSpPr>
                  <p:cNvPr id="1074" name="그룹 1073">
                    <a:extLst>
                      <a:ext uri="{FF2B5EF4-FFF2-40B4-BE49-F238E27FC236}">
                        <a16:creationId xmlns:a16="http://schemas.microsoft.com/office/drawing/2014/main" id="{79231872-6B4F-BB22-19AF-EFAF61365BFA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70" y="3401740"/>
                    <a:ext cx="5486985" cy="313023"/>
                    <a:chOff x="1439023" y="1395560"/>
                    <a:chExt cx="5486985" cy="313023"/>
                  </a:xfrm>
                </p:grpSpPr>
                <p:sp>
                  <p:nvSpPr>
                    <p:cNvPr id="1076" name="직사각형 1075">
                      <a:extLst>
                        <a:ext uri="{FF2B5EF4-FFF2-40B4-BE49-F238E27FC236}">
                          <a16:creationId xmlns:a16="http://schemas.microsoft.com/office/drawing/2014/main" id="{10AD2600-FFA6-A6CD-BC02-EAA42BEE6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3" y="1395560"/>
                      <a:ext cx="5486985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A6A45936-96AE-92E3-44BE-67451D1F9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3177" y="1436655"/>
                      <a:ext cx="271869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상에서 슬롯은 일종의 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Bounding Box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역할을 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75" name="직선 연결선 1074">
                    <a:extLst>
                      <a:ext uri="{FF2B5EF4-FFF2-40B4-BE49-F238E27FC236}">
                        <a16:creationId xmlns:a16="http://schemas.microsoft.com/office/drawing/2014/main" id="{788F880E-DC24-F458-4751-8E80B93EF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5572" y="3714763"/>
                    <a:ext cx="5486984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2" name="그룹 1071">
                  <a:extLst>
                    <a:ext uri="{FF2B5EF4-FFF2-40B4-BE49-F238E27FC236}">
                      <a16:creationId xmlns:a16="http://schemas.microsoft.com/office/drawing/2014/main" id="{FF7A9276-E7F6-8CEB-3040-D4D430FE7591}"/>
                    </a:ext>
                  </a:extLst>
                </p:cNvPr>
                <p:cNvGrpSpPr/>
                <p:nvPr/>
              </p:nvGrpSpPr>
              <p:grpSpPr>
                <a:xfrm>
                  <a:off x="6689614" y="3950606"/>
                  <a:ext cx="5102299" cy="2404619"/>
                  <a:chOff x="6770464" y="3950606"/>
                  <a:chExt cx="5102299" cy="2404619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30BD8014-924B-58B4-0DF1-3ADCD11FD47E}"/>
                      </a:ext>
                    </a:extLst>
                  </p:cNvPr>
                  <p:cNvGrpSpPr/>
                  <p:nvPr/>
                </p:nvGrpSpPr>
                <p:grpSpPr>
                  <a:xfrm>
                    <a:off x="8146556" y="4533672"/>
                    <a:ext cx="721379" cy="1245920"/>
                    <a:chOff x="2765576" y="3615502"/>
                    <a:chExt cx="721379" cy="1245920"/>
                  </a:xfrm>
                </p:grpSpPr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8395F652-127F-0ECD-FDA3-BEB6A06941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6" y="4541701"/>
                      <a:ext cx="721378" cy="319721"/>
                      <a:chOff x="2823164" y="4391075"/>
                      <a:chExt cx="721378" cy="319721"/>
                    </a:xfrm>
                  </p:grpSpPr>
                  <p:sp>
                    <p:nvSpPr>
                      <p:cNvPr id="1402" name="화살표: 오른쪽 1401">
                        <a:extLst>
                          <a:ext uri="{FF2B5EF4-FFF2-40B4-BE49-F238E27FC236}">
                            <a16:creationId xmlns:a16="http://schemas.microsoft.com/office/drawing/2014/main" id="{19FB4CD0-2B95-9107-97E5-F62FE75DD15E}"/>
                          </a:ext>
                        </a:extLst>
                      </p:cNvPr>
                      <p:cNvSpPr/>
                      <p:nvPr/>
                    </p:nvSpPr>
                    <p:spPr>
                      <a:xfrm rot="900000" flipV="1">
                        <a:off x="2823164" y="4391075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03" name="TextBox 1402">
                        <a:extLst>
                          <a:ext uri="{FF2B5EF4-FFF2-40B4-BE49-F238E27FC236}">
                            <a16:creationId xmlns:a16="http://schemas.microsoft.com/office/drawing/2014/main" id="{6B4E186C-BDDD-06EE-0D88-FC91C8ED0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960000">
                        <a:off x="2827402" y="4479964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같은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BBC1CE3-8819-DA73-AD79-ACE43A8705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7" y="3615502"/>
                      <a:ext cx="721378" cy="312464"/>
                      <a:chOff x="2823165" y="3786698"/>
                      <a:chExt cx="721378" cy="312464"/>
                    </a:xfrm>
                  </p:grpSpPr>
                  <p:sp>
                    <p:nvSpPr>
                      <p:cNvPr id="35" name="화살표: 오른쪽 34">
                        <a:extLst>
                          <a:ext uri="{FF2B5EF4-FFF2-40B4-BE49-F238E27FC236}">
                            <a16:creationId xmlns:a16="http://schemas.microsoft.com/office/drawing/2014/main" id="{021C7CBA-CD15-5730-ABF8-BCC0894FC348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2823165" y="3963356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05" name="TextBox 1404">
                        <a:extLst>
                          <a:ext uri="{FF2B5EF4-FFF2-40B4-BE49-F238E27FC236}">
                            <a16:creationId xmlns:a16="http://schemas.microsoft.com/office/drawing/2014/main" id="{225A3A67-225F-1D2E-CD06-22DB6CABACB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0760000">
                        <a:off x="2827404" y="3786698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다른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6E44D54-410A-E86F-CCF4-93EA8D4F455A}"/>
                      </a:ext>
                    </a:extLst>
                  </p:cNvPr>
                  <p:cNvGrpSpPr/>
                  <p:nvPr/>
                </p:nvGrpSpPr>
                <p:grpSpPr>
                  <a:xfrm>
                    <a:off x="6770464" y="4551322"/>
                    <a:ext cx="1231494" cy="1210621"/>
                    <a:chOff x="10773241" y="4452921"/>
                    <a:chExt cx="1107019" cy="1088256"/>
                  </a:xfrm>
                </p:grpSpPr>
                <p:pic>
                  <p:nvPicPr>
                    <p:cNvPr id="32" name="그림 31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F49F192-498E-FBF7-D93E-49CD3C562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73241" y="4452921"/>
                      <a:ext cx="1107019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65C81ADE-556B-8F56-769B-B506181EAD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66007" y="4737947"/>
                      <a:ext cx="721487" cy="518205"/>
                      <a:chOff x="7892857" y="4893789"/>
                      <a:chExt cx="721487" cy="518205"/>
                    </a:xfrm>
                  </p:grpSpPr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D47BD4DB-9BAC-7AB9-F832-123CEC8F52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92857" y="4985584"/>
                        <a:ext cx="721487" cy="334615"/>
                        <a:chOff x="7883244" y="4981248"/>
                        <a:chExt cx="721487" cy="334615"/>
                      </a:xfrm>
                    </p:grpSpPr>
                    <p:sp>
                      <p:nvSpPr>
                        <p:cNvPr id="19" name="직사각형 18">
                          <a:extLst>
                            <a:ext uri="{FF2B5EF4-FFF2-40B4-BE49-F238E27FC236}">
                              <a16:creationId xmlns:a16="http://schemas.microsoft.com/office/drawing/2014/main" id="{ADAB1AD3-5B04-2A99-6C35-34734746A4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3244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20" name="직사각형 19">
                          <a:extLst>
                            <a:ext uri="{FF2B5EF4-FFF2-40B4-BE49-F238E27FC236}">
                              <a16:creationId xmlns:a16="http://schemas.microsoft.com/office/drawing/2014/main" id="{56C054F2-D619-F3A1-DD66-5B0560D01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8270115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27" name="직사각형 26">
                        <a:extLst>
                          <a:ext uri="{FF2B5EF4-FFF2-40B4-BE49-F238E27FC236}">
                            <a16:creationId xmlns:a16="http://schemas.microsoft.com/office/drawing/2014/main" id="{3402751E-E57A-88F5-049F-6220B7600E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1522" y="4893789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70" name="그룹 1069">
                    <a:extLst>
                      <a:ext uri="{FF2B5EF4-FFF2-40B4-BE49-F238E27FC236}">
                        <a16:creationId xmlns:a16="http://schemas.microsoft.com/office/drawing/2014/main" id="{D913B78B-A1E9-4FBC-38A9-B2FBDF99D81E}"/>
                      </a:ext>
                    </a:extLst>
                  </p:cNvPr>
                  <p:cNvGrpSpPr/>
                  <p:nvPr/>
                </p:nvGrpSpPr>
                <p:grpSpPr>
                  <a:xfrm>
                    <a:off x="9044605" y="3950606"/>
                    <a:ext cx="2828158" cy="2404619"/>
                    <a:chOff x="9044605" y="3950606"/>
                    <a:chExt cx="2828158" cy="2404619"/>
                  </a:xfrm>
                </p:grpSpPr>
                <p:grpSp>
                  <p:nvGrpSpPr>
                    <p:cNvPr id="1068" name="그룹 1067">
                      <a:extLst>
                        <a:ext uri="{FF2B5EF4-FFF2-40B4-BE49-F238E27FC236}">
                          <a16:creationId xmlns:a16="http://schemas.microsoft.com/office/drawing/2014/main" id="{937FBA56-8087-3071-436D-02BD3D511D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2719021" cy="1088304"/>
                      <a:chOff x="9153742" y="5266921"/>
                      <a:chExt cx="2719021" cy="1088304"/>
                    </a:xfrm>
                  </p:grpSpPr>
                  <p:grpSp>
                    <p:nvGrpSpPr>
                      <p:cNvPr id="1066" name="그룹 1065">
                        <a:extLst>
                          <a:ext uri="{FF2B5EF4-FFF2-40B4-BE49-F238E27FC236}">
                            <a16:creationId xmlns:a16="http://schemas.microsoft.com/office/drawing/2014/main" id="{545B9992-BD6E-D233-2A2E-CF71E861AB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3742" y="5266921"/>
                        <a:ext cx="1115624" cy="1088256"/>
                        <a:chOff x="9153742" y="5266921"/>
                        <a:chExt cx="1115624" cy="1088256"/>
                      </a:xfrm>
                    </p:grpSpPr>
                    <p:pic>
                      <p:nvPicPr>
                        <p:cNvPr id="23" name="그림 2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527FD747-1113-EFD6-4BF6-477ACE2B92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9153742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3" name="직사각형 1392">
                          <a:extLst>
                            <a:ext uri="{FF2B5EF4-FFF2-40B4-BE49-F238E27FC236}">
                              <a16:creationId xmlns:a16="http://schemas.microsoft.com/office/drawing/2014/main" id="{267DE4DA-F55D-9172-0314-02456FB3AD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89476" y="5551947"/>
                          <a:ext cx="644157" cy="518205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ko-KR" sz="9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457" name="그룹 1456">
                        <a:extLst>
                          <a:ext uri="{FF2B5EF4-FFF2-40B4-BE49-F238E27FC236}">
                            <a16:creationId xmlns:a16="http://schemas.microsoft.com/office/drawing/2014/main" id="{64522510-3035-92A6-2160-8FBDF03B0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57139" y="5266969"/>
                        <a:ext cx="1115624" cy="1088256"/>
                        <a:chOff x="10118223" y="5266921"/>
                        <a:chExt cx="1115624" cy="1088256"/>
                      </a:xfrm>
                    </p:grpSpPr>
                    <p:pic>
                      <p:nvPicPr>
                        <p:cNvPr id="1458" name="그림 1457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C592BC5D-CF46-CA1F-C023-2A0AF89E4F3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10118223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461" name="그룹 1460">
                          <a:extLst>
                            <a:ext uri="{FF2B5EF4-FFF2-40B4-BE49-F238E27FC236}">
                              <a16:creationId xmlns:a16="http://schemas.microsoft.com/office/drawing/2014/main" id="{DB44777D-13F5-B9E0-F2B7-B482C91A0F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97849" y="5568421"/>
                          <a:ext cx="556372" cy="485256"/>
                          <a:chOff x="1521467" y="2783773"/>
                          <a:chExt cx="970180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462" name="그룹 1461">
                            <a:extLst>
                              <a:ext uri="{FF2B5EF4-FFF2-40B4-BE49-F238E27FC236}">
                                <a16:creationId xmlns:a16="http://schemas.microsoft.com/office/drawing/2014/main" id="{A2C9020F-5E22-ECF4-B45F-37D506665C7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97072" y="2783773"/>
                            <a:ext cx="618971" cy="846171"/>
                            <a:chOff x="1697072" y="2783773"/>
                            <a:chExt cx="618971" cy="846171"/>
                          </a:xfrm>
                        </p:grpSpPr>
                        <p:grpSp>
                          <p:nvGrpSpPr>
                            <p:cNvPr id="1466" name="그룹 1465">
                              <a:extLst>
                                <a:ext uri="{FF2B5EF4-FFF2-40B4-BE49-F238E27FC236}">
                                  <a16:creationId xmlns:a16="http://schemas.microsoft.com/office/drawing/2014/main" id="{472BB017-FC16-6F70-FA21-83008CB592F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697072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28" name="Picture 16">
                                <a:extLst>
                                  <a:ext uri="{FF2B5EF4-FFF2-40B4-BE49-F238E27FC236}">
                                    <a16:creationId xmlns:a16="http://schemas.microsoft.com/office/drawing/2014/main" id="{3783EAE2-5EF4-4824-06D9-B0D2C8AD0D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9" name="Picture 16">
                                <a:extLst>
                                  <a:ext uri="{FF2B5EF4-FFF2-40B4-BE49-F238E27FC236}">
                                    <a16:creationId xmlns:a16="http://schemas.microsoft.com/office/drawing/2014/main" id="{8019173F-7A40-9350-827B-C3920D19D47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24" name="그룹 1023">
                              <a:extLst>
                                <a:ext uri="{FF2B5EF4-FFF2-40B4-BE49-F238E27FC236}">
                                  <a16:creationId xmlns:a16="http://schemas.microsoft.com/office/drawing/2014/main" id="{6F3F0FEC-5551-BEC4-106D-5CD79150F10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747121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25" name="Picture 16">
                                <a:extLst>
                                  <a:ext uri="{FF2B5EF4-FFF2-40B4-BE49-F238E27FC236}">
                                    <a16:creationId xmlns:a16="http://schemas.microsoft.com/office/drawing/2014/main" id="{6214E353-3C39-E775-5DE2-A5BB2D55BCF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6" name="Picture 16">
                                <a:extLst>
                                  <a:ext uri="{FF2B5EF4-FFF2-40B4-BE49-F238E27FC236}">
                                    <a16:creationId xmlns:a16="http://schemas.microsoft.com/office/drawing/2014/main" id="{4909A468-70CC-512C-650B-77582D9A119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grpSp>
                        <p:nvGrpSpPr>
                          <p:cNvPr id="1463" name="그룹 1462">
                            <a:extLst>
                              <a:ext uri="{FF2B5EF4-FFF2-40B4-BE49-F238E27FC236}">
                                <a16:creationId xmlns:a16="http://schemas.microsoft.com/office/drawing/2014/main" id="{44DEB3B6-183F-74CE-D81B-9058A77A811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21467" y="2904289"/>
                            <a:ext cx="970180" cy="605138"/>
                            <a:chOff x="1614270" y="2898436"/>
                            <a:chExt cx="970180" cy="605138"/>
                          </a:xfrm>
                        </p:grpSpPr>
                        <p:pic>
                          <p:nvPicPr>
                            <p:cNvPr id="1464" name="Picture 16">
                              <a:extLst>
                                <a:ext uri="{FF2B5EF4-FFF2-40B4-BE49-F238E27FC236}">
                                  <a16:creationId xmlns:a16="http://schemas.microsoft.com/office/drawing/2014/main" id="{37951EEF-FC53-E391-D314-74F47B9D8FF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5400000" flipH="1">
                              <a:off x="1451704" y="3061002"/>
                              <a:ext cx="605138" cy="28000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465" name="Picture 16">
                              <a:extLst>
                                <a:ext uri="{FF2B5EF4-FFF2-40B4-BE49-F238E27FC236}">
                                  <a16:creationId xmlns:a16="http://schemas.microsoft.com/office/drawing/2014/main" id="{B0F50262-04A8-9CC3-C9BA-2FA88EEBFC6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16200000">
                              <a:off x="2141879" y="3061002"/>
                              <a:ext cx="605138" cy="28000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</p:grpSp>
                <p:grpSp>
                  <p:nvGrpSpPr>
                    <p:cNvPr id="1069" name="그룹 1068">
                      <a:extLst>
                        <a:ext uri="{FF2B5EF4-FFF2-40B4-BE49-F238E27FC236}">
                          <a16:creationId xmlns:a16="http://schemas.microsoft.com/office/drawing/2014/main" id="{3CF946AE-E4A1-2CAE-46BA-644EA9509C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44605" y="3950606"/>
                      <a:ext cx="2811398" cy="1088256"/>
                      <a:chOff x="9044605" y="3950606"/>
                      <a:chExt cx="2811398" cy="1088256"/>
                    </a:xfrm>
                  </p:grpSpPr>
                  <p:grpSp>
                    <p:nvGrpSpPr>
                      <p:cNvPr id="1065" name="그룹 1064">
                        <a:extLst>
                          <a:ext uri="{FF2B5EF4-FFF2-40B4-BE49-F238E27FC236}">
                            <a16:creationId xmlns:a16="http://schemas.microsoft.com/office/drawing/2014/main" id="{8CAD12AA-98E4-6033-0D23-63072E7E38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44605" y="3950606"/>
                        <a:ext cx="1333898" cy="1088256"/>
                        <a:chOff x="9044605" y="3950606"/>
                        <a:chExt cx="1333898" cy="1088256"/>
                      </a:xfrm>
                    </p:grpSpPr>
                    <p:pic>
                      <p:nvPicPr>
                        <p:cNvPr id="6" name="그림 5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4ACA0E76-FE22-98E6-CE49-6C7B253393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8663"/>
                        <a:stretch/>
                      </p:blipFill>
                      <p:spPr>
                        <a:xfrm>
                          <a:off x="9044605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85427741-1D23-206F-20E5-C66EC2F36D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8663"/>
                        <a:stretch/>
                      </p:blipFill>
                      <p:spPr>
                        <a:xfrm>
                          <a:off x="9810188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" name="직사각형 13">
                          <a:extLst>
                            <a:ext uri="{FF2B5EF4-FFF2-40B4-BE49-F238E27FC236}">
                              <a16:creationId xmlns:a16="http://schemas.microsoft.com/office/drawing/2014/main" id="{617B71CA-1050-9CC7-E424-E88F33CC4F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37239" y="4327799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5" name="직사각형 14">
                          <a:extLst>
                            <a:ext uri="{FF2B5EF4-FFF2-40B4-BE49-F238E27FC236}">
                              <a16:creationId xmlns:a16="http://schemas.microsoft.com/office/drawing/2014/main" id="{E6FAB985-22A1-AA82-6BD5-ADD2B39174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9848288" y="4327427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055" name="그룹 1054">
                        <a:extLst>
                          <a:ext uri="{FF2B5EF4-FFF2-40B4-BE49-F238E27FC236}">
                            <a16:creationId xmlns:a16="http://schemas.microsoft.com/office/drawing/2014/main" id="{46598DCA-FA5D-B1EA-43A3-213E40BAE7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46636" y="3950606"/>
                        <a:ext cx="1109367" cy="1088256"/>
                        <a:chOff x="11510928" y="3950606"/>
                        <a:chExt cx="1109367" cy="1088256"/>
                      </a:xfrm>
                    </p:grpSpPr>
                    <p:grpSp>
                      <p:nvGrpSpPr>
                        <p:cNvPr id="1053" name="그룹 1052">
                          <a:extLst>
                            <a:ext uri="{FF2B5EF4-FFF2-40B4-BE49-F238E27FC236}">
                              <a16:creationId xmlns:a16="http://schemas.microsoft.com/office/drawing/2014/main" id="{9583A3D7-8B71-C80D-1DAC-8A7F838B4E5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10928" y="3950606"/>
                          <a:ext cx="568315" cy="1088256"/>
                          <a:chOff x="11510928" y="3950606"/>
                          <a:chExt cx="568315" cy="1088256"/>
                        </a:xfrm>
                      </p:grpSpPr>
                      <p:pic>
                        <p:nvPicPr>
                          <p:cNvPr id="1030" name="그림 1029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A0ACE05-DD86-ABB5-E4D0-CB8F441851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r="48663"/>
                          <a:stretch/>
                        </p:blipFill>
                        <p:spPr>
                          <a:xfrm>
                            <a:off x="11510928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385B84F1-A9B0-1DBF-5E9E-EC3AE66100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753546" y="4334718"/>
                            <a:ext cx="234648" cy="320776"/>
                            <a:chOff x="452475" y="2783773"/>
                            <a:chExt cx="618971" cy="846171"/>
                          </a:xfrm>
                          <a:effectLst>
                            <a:glow rad="254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039" name="그룹 1038">
                              <a:extLst>
                                <a:ext uri="{FF2B5EF4-FFF2-40B4-BE49-F238E27FC236}">
                                  <a16:creationId xmlns:a16="http://schemas.microsoft.com/office/drawing/2014/main" id="{8D946F3F-DC05-A0D8-1CFA-AB341351674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44" name="Picture 16">
                                <a:extLst>
                                  <a:ext uri="{FF2B5EF4-FFF2-40B4-BE49-F238E27FC236}">
                                    <a16:creationId xmlns:a16="http://schemas.microsoft.com/office/drawing/2014/main" id="{18CF5F0F-408F-CA8D-F906-53898BABCE1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5" name="Picture 16">
                                <a:extLst>
                                  <a:ext uri="{FF2B5EF4-FFF2-40B4-BE49-F238E27FC236}">
                                    <a16:creationId xmlns:a16="http://schemas.microsoft.com/office/drawing/2014/main" id="{04768360-4775-B18E-9CC8-8FF5F6911CE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41" name="그룹 1040">
                              <a:extLst>
                                <a:ext uri="{FF2B5EF4-FFF2-40B4-BE49-F238E27FC236}">
                                  <a16:creationId xmlns:a16="http://schemas.microsoft.com/office/drawing/2014/main" id="{1E5E5ADF-A909-67EE-C4D6-1225DA502BA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42" name="Picture 16">
                                <a:extLst>
                                  <a:ext uri="{FF2B5EF4-FFF2-40B4-BE49-F238E27FC236}">
                                    <a16:creationId xmlns:a16="http://schemas.microsoft.com/office/drawing/2014/main" id="{458E5B45-D784-1D34-D86A-AEAC3C76980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3" name="Picture 16">
                                <a:extLst>
                                  <a:ext uri="{FF2B5EF4-FFF2-40B4-BE49-F238E27FC236}">
                                    <a16:creationId xmlns:a16="http://schemas.microsoft.com/office/drawing/2014/main" id="{065157AA-65B8-CBE2-BBCF-A4EDD2FAEE4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052" name="그룹 1051">
                          <a:extLst>
                            <a:ext uri="{FF2B5EF4-FFF2-40B4-BE49-F238E27FC236}">
                              <a16:creationId xmlns:a16="http://schemas.microsoft.com/office/drawing/2014/main" id="{BC323D70-D995-2C9C-2C6B-097560E498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051980" y="3950606"/>
                          <a:ext cx="568315" cy="1088256"/>
                          <a:chOff x="12276511" y="3950606"/>
                          <a:chExt cx="568315" cy="1088256"/>
                        </a:xfrm>
                      </p:grpSpPr>
                      <p:pic>
                        <p:nvPicPr>
                          <p:cNvPr id="1031" name="그림 1030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B029D37-6F2F-913D-1BA5-EDB680A5E47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663"/>
                          <a:stretch/>
                        </p:blipFill>
                        <p:spPr>
                          <a:xfrm>
                            <a:off x="12276511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51" name="그림 1050" descr="상징, 그래픽, 폰트, 클립아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0AED2832-4047-574D-F0A3-C389D2DD75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212227"/>
                              </a:clrFrom>
                              <a:clrTo>
                                <a:srgbClr val="212227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23324" y="4380115"/>
                            <a:ext cx="317191" cy="229238"/>
                          </a:xfrm>
                          <a:prstGeom prst="rect">
                            <a:avLst/>
                          </a:prstGeom>
                          <a:effectLst>
                            <a:glow rad="25400">
                              <a:schemeClr val="accent3"/>
                            </a:glow>
                          </a:effectLst>
                        </p:spPr>
                      </p:pic>
                    </p:grpSp>
                  </p:grpSp>
                </p:grpSp>
              </p:grpSp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08DD39A3-34D4-88F4-2DFE-7016036AE19F}"/>
                </a:ext>
              </a:extLst>
            </p:cNvPr>
            <p:cNvSpPr/>
            <p:nvPr/>
          </p:nvSpPr>
          <p:spPr>
            <a:xfrm>
              <a:off x="11115093" y="6089100"/>
              <a:ext cx="230832" cy="230832"/>
            </a:xfrm>
            <a:prstGeom prst="star4">
              <a:avLst/>
            </a:prstGeom>
            <a:solidFill>
              <a:srgbClr val="FFFF00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113" y="1436655"/>
                    <a:ext cx="392896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상황에 따라 스킬의 사용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아이덴티티의 운용 방식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바꿔가며 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948158" y="4346971"/>
                <a:ext cx="3664265" cy="1649650"/>
                <a:chOff x="1903546" y="4346971"/>
                <a:chExt cx="3664265" cy="164965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903546" y="4346971"/>
                  <a:ext cx="1460239" cy="1649650"/>
                  <a:chOff x="1903546" y="4346971"/>
                  <a:chExt cx="1460239" cy="1649650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238525" y="5781177"/>
                    <a:ext cx="79028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슬롯의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29BDE2-342D-24D6-F688-A8902023AC0C}"/>
              </a:ext>
            </a:extLst>
          </p:cNvPr>
          <p:cNvGrpSpPr/>
          <p:nvPr/>
        </p:nvGrpSpPr>
        <p:grpSpPr>
          <a:xfrm>
            <a:off x="1462539" y="2141442"/>
            <a:ext cx="6750782" cy="4643822"/>
            <a:chOff x="1498539" y="1112742"/>
            <a:chExt cx="8072570" cy="5553072"/>
          </a:xfrm>
        </p:grpSpPr>
        <p:pic>
          <p:nvPicPr>
            <p:cNvPr id="210" name="그림 209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896E019-0DF2-0DFE-BB98-2929EDFF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"/>
            <a:stretch/>
          </p:blipFill>
          <p:spPr>
            <a:xfrm>
              <a:off x="1498539" y="1112742"/>
              <a:ext cx="8072570" cy="5553072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6C86CFB-C65A-9C7C-8496-EF7E06A09F51}"/>
                </a:ext>
              </a:extLst>
            </p:cNvPr>
            <p:cNvGrpSpPr/>
            <p:nvPr/>
          </p:nvGrpSpPr>
          <p:grpSpPr>
            <a:xfrm>
              <a:off x="3334940" y="1499949"/>
              <a:ext cx="4399769" cy="4778658"/>
              <a:chOff x="2688838" y="1542177"/>
              <a:chExt cx="4399769" cy="4778658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CE0649-6357-6233-2178-2286D3916DCC}"/>
                  </a:ext>
                </a:extLst>
              </p:cNvPr>
              <p:cNvGrpSpPr/>
              <p:nvPr/>
            </p:nvGrpSpPr>
            <p:grpSpPr>
              <a:xfrm>
                <a:off x="3915023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7" name="그림 13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C1E40C0-E8A7-84A2-259C-13FD1CDA5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BBB58CE6-FB20-479B-E0AD-03D9C4CCA8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CC809D2D-A0B0-C6A4-91F4-861B2C23FA7D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45D90251-BDDB-2A56-92F4-3BDF2A0D1DF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0299550-6971-FD95-5FCA-3042D80CEF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14B63C-554D-A00F-0523-4F2C0A6AC8C0}"/>
                  </a:ext>
                </a:extLst>
              </p:cNvPr>
              <p:cNvGrpSpPr/>
              <p:nvPr/>
            </p:nvGrpSpPr>
            <p:grpSpPr>
              <a:xfrm>
                <a:off x="5141208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9" name="그림 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AC6DAE0-0D4F-5023-CEE3-4018EB7FC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873A4DDF-FB58-3295-A3AE-4CD2742659D4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2D0B3E6-D1DA-F6FA-08AE-32F11C26B0A7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9F226AE8-45AA-2C18-ABC9-A7C565510914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8AC58F1-D3D9-D9A1-70FE-CFF243E0C145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37D7954-5A31-4B92-2FE5-07BC5A064DFD}"/>
                  </a:ext>
                </a:extLst>
              </p:cNvPr>
              <p:cNvGrpSpPr/>
              <p:nvPr/>
            </p:nvGrpSpPr>
            <p:grpSpPr>
              <a:xfrm>
                <a:off x="3915023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DB48ED0-ACEF-9CAA-DF36-B1266AF0F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A6B83178-018C-EC79-69A9-50BFC44F59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C6F8FDB-453D-8B39-F783-339AC6D5EB66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5" name="사각형: 둥근 모서리 134">
                    <a:extLst>
                      <a:ext uri="{FF2B5EF4-FFF2-40B4-BE49-F238E27FC236}">
                        <a16:creationId xmlns:a16="http://schemas.microsoft.com/office/drawing/2014/main" id="{2FE17F81-4083-5208-5669-E97EB97BA1C6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E4AF2CA-B3DE-7373-0E13-E0D780B216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8D026A1-4826-20B3-2334-4726C8C67CA6}"/>
                  </a:ext>
                </a:extLst>
              </p:cNvPr>
              <p:cNvGrpSpPr/>
              <p:nvPr/>
            </p:nvGrpSpPr>
            <p:grpSpPr>
              <a:xfrm>
                <a:off x="5141208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4" name="그림 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5EC0F7-B360-EF0B-3A9E-8756CC0C2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21A4376-3336-39AA-5204-E846BD404675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8901486-C762-DB69-E5F3-0E2512BF6C9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C53E0D0E-B24C-9B58-9341-7B4731BF801E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7EA70AE-FC6A-10C8-934F-8EA61EFFD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915023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68883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630A65D-4CC9-6913-7744-88CF23A24844}"/>
                  </a:ext>
                </a:extLst>
              </p:cNvPr>
              <p:cNvGrpSpPr/>
              <p:nvPr/>
            </p:nvGrpSpPr>
            <p:grpSpPr>
              <a:xfrm>
                <a:off x="514120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9" name="그림 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20B779-4F89-104A-4978-446341F26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528D482-4C01-1E41-5CE4-7FBFA9BC72A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C0378F8-93D8-9208-2C73-7200A7068E48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F144414-4520-103A-6452-BE38799D1BF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C055178-4E9B-5094-1B43-B2C4106620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6DA5628-DB29-7638-97DC-1DB093C63169}"/>
                  </a:ext>
                </a:extLst>
              </p:cNvPr>
              <p:cNvGrpSpPr/>
              <p:nvPr/>
            </p:nvGrpSpPr>
            <p:grpSpPr>
              <a:xfrm>
                <a:off x="6367394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E035C1D-D345-28B0-A5AE-97E4AB006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73054694-9AEA-0354-4F65-60BB310FE8FA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F79156CC-3CF0-0B87-E2CB-CD641200F8A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2269FC5-A1CF-C8D8-0D50-BD9F8B3941B8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94CEC8C-C5BC-27D6-324B-EBA186872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915023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68883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AA56ADA-8B00-E41A-6C0D-07363F9F17F8}"/>
                  </a:ext>
                </a:extLst>
              </p:cNvPr>
              <p:cNvGrpSpPr/>
              <p:nvPr/>
            </p:nvGrpSpPr>
            <p:grpSpPr>
              <a:xfrm>
                <a:off x="514120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7" name="그림 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C8F6E4D-16B6-FF55-5169-AB00C9AB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DE81A9C-F1A3-6105-875D-3C6927FE869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B745A20F-3CE4-8BE5-2542-5DA4C224CF0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F45AA1B0-88A7-6E64-2FE9-952912ED2BE1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C728771-A1D5-AABE-58D7-2C0C0A51984D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43993FB-ADBA-6CEE-67A4-2DAE77068412}"/>
                  </a:ext>
                </a:extLst>
              </p:cNvPr>
              <p:cNvGrpSpPr/>
              <p:nvPr/>
            </p:nvGrpSpPr>
            <p:grpSpPr>
              <a:xfrm>
                <a:off x="6367394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2" name="그림 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C2AC590-50E0-54AB-AC4F-D07A1914C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59AC1E19-C3B8-293F-52C4-E11A868072B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5FE1ADF-57DF-7417-ACC7-7F4446E30FC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A7CBA69-40ED-6A95-69D3-A86AF621205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AAA899-1097-BE0C-B5F2-EB87AF3261A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071193" y="1215770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094698" y="1215770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215928" y="1576682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964C7C-AFC0-9416-E512-D7382D25C30A}"/>
              </a:ext>
            </a:extLst>
          </p:cNvPr>
          <p:cNvSpPr txBox="1"/>
          <p:nvPr/>
        </p:nvSpPr>
        <p:spPr>
          <a:xfrm>
            <a:off x="1568679" y="325316"/>
            <a:ext cx="3941785" cy="129266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 기록할 수 있게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 클러스터 스킬이 분리되며 기록된 양상에 따라 다른 클러스터 스킬이 활성화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온다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29C90-9AA9-839B-30A5-10EDA5CE4C23}"/>
              </a:ext>
            </a:extLst>
          </p:cNvPr>
          <p:cNvSpPr txBox="1"/>
          <p:nvPr/>
        </p:nvSpPr>
        <p:spPr>
          <a:xfrm>
            <a:off x="6681538" y="679258"/>
            <a:ext cx="2319546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ㅁㅇㄹ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9D02-E612-76F7-A602-8E499B5585F9}"/>
              </a:ext>
            </a:extLst>
          </p:cNvPr>
          <p:cNvSpPr txBox="1"/>
          <p:nvPr/>
        </p:nvSpPr>
        <p:spPr>
          <a:xfrm>
            <a:off x="1568679" y="3718775"/>
            <a:ext cx="5387693" cy="217751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운명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기록 효과가 하나로 합쳐지며 메인 슬롯에 기록된 양상에 관계 없이 항상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갱신되며 기록 모드가 종료됩니다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E6A6-E88D-E1EE-51B2-FA8783C77B40}"/>
              </a:ext>
            </a:extLst>
          </p:cNvPr>
          <p:cNvSpPr txBox="1"/>
          <p:nvPr/>
        </p:nvSpPr>
        <p:spPr>
          <a:xfrm>
            <a:off x="6565919" y="3641853"/>
            <a:ext cx="4252767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트리니티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FB3E9-31BF-A01C-0500-E64072A98445}"/>
              </a:ext>
            </a:extLst>
          </p:cNvPr>
          <p:cNvSpPr txBox="1"/>
          <p:nvPr/>
        </p:nvSpPr>
        <p:spPr>
          <a:xfrm>
            <a:off x="12429605" y="791050"/>
            <a:ext cx="4263988" cy="34855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4T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*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내가 원하는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클러스터 스킬 분리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슬롯과 서브 슬롯에 기록된 양상 조합에 따라 다른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환급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피해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 감소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슬롯에 기록된 양상 별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회복량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피해량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슬롯의 양상을 </a:t>
            </a:r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따라감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아이디어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대기시간을 줄여주는 버프형 스킬 이면 어때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6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268FA-2F9F-C22F-2BE4-171CE64E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C638F9-F987-34F2-15C1-6CB86DE9F8FD}"/>
              </a:ext>
            </a:extLst>
          </p:cNvPr>
          <p:cNvSpPr txBox="1"/>
          <p:nvPr/>
        </p:nvSpPr>
        <p:spPr>
          <a:xfrm>
            <a:off x="1568679" y="249194"/>
            <a:ext cx="8396529" cy="636328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종료이므로 기록 모드 효과가 클러스터 스킬에 적용이 안됨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가지를 함께 주려고 해서 그런 것 같다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없애야 할 것 같은데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노드에 클러스터 스킬 사용 시 기록 모드 종료 후 기록 모드 효과를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초짜리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다른 버프로 이관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얘만 해결하면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내가 원하는 건 유저가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기록모드를 빠르게 종료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얻은 상태에서 최대한 이득 뽑아먹기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 선택하게 만들고 싶어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선택이라는 건 두 개가 적절히 균형이 이루어 져야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애초에 클러스터의 비중이 높은데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 개가 균형이 가능한가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두개를 선택지로 주는 것이 애초에 가능해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최대한 뽑아먹기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스킬로 딜을 할 수 있는 상태여야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끝나 있을 때 등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 빠르게 종료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더 자주 쓴다는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스킬의 재사용 대기 시간 동안 클러스터로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DPS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유지하는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그렇다고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 처럼 아이덴티티 스킬 사용 후 버프 획득은 좋은 선택이 아닌 거 같아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스킬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발동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기록모드 진입한 후 양상 기록한 다음 클러스터 스킬이 사용 가능해짐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잔재에 비해 몇 단계가 더 있음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한 후 버프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지속시간이 있는 버프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이동형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도전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가장 강력한 피해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불굴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다른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재사용 대기 시간 감소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3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25C44475-8D96-4872-41BD-7438F2064233}"/>
              </a:ext>
            </a:extLst>
          </p:cNvPr>
          <p:cNvSpPr/>
          <p:nvPr/>
        </p:nvSpPr>
        <p:spPr>
          <a:xfrm>
            <a:off x="6096000" y="2097829"/>
            <a:ext cx="5545999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28A-0B6C-82C4-A0B4-23D1C584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B148EE-8245-A1E6-CBEE-4DDBAF1AF4E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A3D8FD-41BF-16F7-FE32-8C24E40C400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93462D-4792-D601-825D-1A132B67AAA5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4CDCA48B-01CE-A957-66DE-4F6C9B8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0B0010-79A3-BD8C-3700-C4DB64D53D83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9C741-D9B4-4D05-168F-573A32DA9AC6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8F764-0979-C72A-163B-C2A54411E69C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F36196-9F56-B64F-484D-E1F62B6D54ED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FD438E-E6A6-3404-40FD-9A08AFE039AD}"/>
              </a:ext>
            </a:extLst>
          </p:cNvPr>
          <p:cNvGraphicFramePr>
            <a:graphicFrameLocks noGrp="1"/>
          </p:cNvGraphicFramePr>
          <p:nvPr/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4417B-0DB2-389E-71AB-3BD15AD1FE5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59B4F-AD86-DD5C-668D-80B03C98F346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F64D-CEE6-131C-27E8-649FF9511CEC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9360CC-34EB-1678-E8D2-302BD3612409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0E407-BBBD-5EC9-3FDD-B63884997A5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9FFFA-1B85-62BA-0000-EF74CEB7F889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 싶었습니다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1F7A4B-4468-7E0B-5138-923FD10711B5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72DC1-09EB-CEB7-7DC1-52B434B9CD3A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AFE97-9EE4-1BCF-B893-5384F9210CB4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D5B23-A71E-5570-9A01-4D14BEF2FDD5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A83CF-2291-0BB6-FA61-2069A9F29E02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13789-33DE-4312-E882-957D6E3AE163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9DD75-2AC9-693D-CD57-413AA8D1E4B5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083C3-7E9C-5F49-C0E7-CD094BF0EA1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5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13700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및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수월하게 피할 수 있습니다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421973"/>
            <a:ext cx="8865225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</a:t>
            </a:r>
            <a:r>
              <a:rPr lang="ko-KR" altLang="en-US" sz="100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적중률이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추가로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진입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7m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치명타 저항률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 효과를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부여합니다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모드는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159626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32FBBB72-BDC9-0C24-116D-6515B365DEAE}"/>
              </a:ext>
            </a:extLst>
          </p:cNvPr>
          <p:cNvGrpSpPr/>
          <p:nvPr/>
        </p:nvGrpSpPr>
        <p:grpSpPr>
          <a:xfrm>
            <a:off x="6096000" y="2097829"/>
            <a:ext cx="5545999" cy="313023"/>
            <a:chOff x="1450975" y="3401740"/>
            <a:chExt cx="5545999" cy="313023"/>
          </a:xfrm>
        </p:grpSpPr>
        <p:grpSp>
          <p:nvGrpSpPr>
            <p:cNvPr id="1078" name="그룹 1077">
              <a:extLst>
                <a:ext uri="{FF2B5EF4-FFF2-40B4-BE49-F238E27FC236}">
                  <a16:creationId xmlns:a16="http://schemas.microsoft.com/office/drawing/2014/main" id="{983AAB4A-40BF-F430-21B4-CF34194D288D}"/>
                </a:ext>
              </a:extLst>
            </p:cNvPr>
            <p:cNvGrpSpPr/>
            <p:nvPr/>
          </p:nvGrpSpPr>
          <p:grpSpPr>
            <a:xfrm>
              <a:off x="1450975" y="3401740"/>
              <a:ext cx="5545999" cy="313023"/>
              <a:chOff x="1439025" y="1395560"/>
              <a:chExt cx="5545999" cy="313023"/>
            </a:xfrm>
          </p:grpSpPr>
          <p:sp>
            <p:nvSpPr>
              <p:cNvPr id="1080" name="직사각형 1079">
                <a:extLst>
                  <a:ext uri="{FF2B5EF4-FFF2-40B4-BE49-F238E27FC236}">
                    <a16:creationId xmlns:a16="http://schemas.microsoft.com/office/drawing/2014/main" id="{16E39F0E-7F9E-E0A3-BBC4-664D91E0CC09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545999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1" name="TextBox 1080">
                <a:extLst>
                  <a:ext uri="{FF2B5EF4-FFF2-40B4-BE49-F238E27FC236}">
                    <a16:creationId xmlns:a16="http://schemas.microsoft.com/office/drawing/2014/main" id="{F66EB271-5256-20C7-1958-93A717E4F725}"/>
                  </a:ext>
                </a:extLst>
              </p:cNvPr>
              <p:cNvSpPr txBox="1"/>
              <p:nvPr/>
            </p:nvSpPr>
            <p:spPr>
              <a:xfrm>
                <a:off x="2435095" y="1436655"/>
                <a:ext cx="355385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양상에 따라 다른 효과가 추가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되므로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버프 중첩 표기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옵션이 권장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84B3F1F1-6CDB-F361-6121-0369200ADA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464502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8" name="TextBox 1097">
            <a:extLst>
              <a:ext uri="{FF2B5EF4-FFF2-40B4-BE49-F238E27FC236}">
                <a16:creationId xmlns:a16="http://schemas.microsoft.com/office/drawing/2014/main" id="{83FF87C0-B89B-785A-7D28-1BA1EF093712}"/>
              </a:ext>
            </a:extLst>
          </p:cNvPr>
          <p:cNvSpPr txBox="1"/>
          <p:nvPr/>
        </p:nvSpPr>
        <p:spPr>
          <a:xfrm>
            <a:off x="9622307" y="5123902"/>
            <a:ext cx="1348176" cy="338554"/>
          </a:xfrm>
          <a:prstGeom prst="rect">
            <a:avLst/>
          </a:prstGeom>
          <a:noFill/>
        </p:spPr>
        <p:txBody>
          <a:bodyPr wrap="none" lIns="54000" rIns="5400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중첩 표기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활성화 예시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불굴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도전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양상 기록</a:t>
            </a:r>
            <a:endParaRPr lang="en-US" altLang="ko-KR" sz="800" dirty="0">
              <a:solidFill>
                <a:srgbClr val="A69C8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64" name="직사각형 1163">
            <a:extLst>
              <a:ext uri="{FF2B5EF4-FFF2-40B4-BE49-F238E27FC236}">
                <a16:creationId xmlns:a16="http://schemas.microsoft.com/office/drawing/2014/main" id="{21C92082-810E-2747-5AAF-ABB049F00B43}"/>
              </a:ext>
            </a:extLst>
          </p:cNvPr>
          <p:cNvSpPr/>
          <p:nvPr/>
        </p:nvSpPr>
        <p:spPr>
          <a:xfrm>
            <a:off x="9078667" y="3036387"/>
            <a:ext cx="2435449" cy="20843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1E1BBE82-A05E-55FB-37E7-7901BFF56D14}"/>
              </a:ext>
            </a:extLst>
          </p:cNvPr>
          <p:cNvGrpSpPr>
            <a:grpSpLocks noChangeAspect="1"/>
          </p:cNvGrpSpPr>
          <p:nvPr/>
        </p:nvGrpSpPr>
        <p:grpSpPr>
          <a:xfrm>
            <a:off x="9187976" y="3135197"/>
            <a:ext cx="252000" cy="380189"/>
            <a:chOff x="9648888" y="3815325"/>
            <a:chExt cx="370979" cy="55969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6CED01-AE2F-C02F-B8E0-C0EE51958A77}"/>
                </a:ext>
              </a:extLst>
            </p:cNvPr>
            <p:cNvSpPr/>
            <p:nvPr/>
          </p:nvSpPr>
          <p:spPr>
            <a:xfrm>
              <a:off x="9648888" y="4004036"/>
              <a:ext cx="370979" cy="3709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511B0BE-2B62-BE11-2E49-C93A4A5C8D59}"/>
                </a:ext>
              </a:extLst>
            </p:cNvPr>
            <p:cNvGrpSpPr/>
            <p:nvPr/>
          </p:nvGrpSpPr>
          <p:grpSpPr>
            <a:xfrm>
              <a:off x="9648888" y="3815325"/>
              <a:ext cx="370979" cy="135879"/>
              <a:chOff x="1671782" y="3823334"/>
              <a:chExt cx="370979" cy="135879"/>
            </a:xfrm>
            <a:effectLst>
              <a:glow rad="25400">
                <a:schemeClr val="accent3">
                  <a:lumMod val="20000"/>
                  <a:lumOff val="80000"/>
                </a:schemeClr>
              </a:glow>
            </a:effectLst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B09CD8E-BFFA-61C5-A7E9-536D63393883}"/>
                  </a:ext>
                </a:extLst>
              </p:cNvPr>
              <p:cNvSpPr/>
              <p:nvPr/>
            </p:nvSpPr>
            <p:spPr>
              <a:xfrm flipV="1">
                <a:off x="1671782" y="3913494"/>
                <a:ext cx="370979" cy="45719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180D8102-33B6-11F8-66B1-906AD37FDDB2}"/>
                  </a:ext>
                </a:extLst>
              </p:cNvPr>
              <p:cNvSpPr/>
              <p:nvPr/>
            </p:nvSpPr>
            <p:spPr>
              <a:xfrm flipV="1">
                <a:off x="1815593" y="3823334"/>
                <a:ext cx="83357" cy="68592"/>
              </a:xfrm>
              <a:prstGeom prst="triangl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DBA26929-5D79-627E-D7C7-7384AC396734}"/>
              </a:ext>
            </a:extLst>
          </p:cNvPr>
          <p:cNvSpPr/>
          <p:nvPr/>
        </p:nvSpPr>
        <p:spPr>
          <a:xfrm>
            <a:off x="9304274" y="3571393"/>
            <a:ext cx="2100532" cy="1098143"/>
          </a:xfrm>
          <a:prstGeom prst="rect">
            <a:avLst/>
          </a:prstGeom>
          <a:solidFill>
            <a:srgbClr val="1415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29469789-4728-A619-2F8A-C9FBCBDAEC55}"/>
              </a:ext>
            </a:extLst>
          </p:cNvPr>
          <p:cNvGrpSpPr/>
          <p:nvPr/>
        </p:nvGrpSpPr>
        <p:grpSpPr>
          <a:xfrm>
            <a:off x="9304274" y="3371029"/>
            <a:ext cx="2100533" cy="198000"/>
            <a:chOff x="7083641" y="1410564"/>
            <a:chExt cx="2100533" cy="198000"/>
          </a:xfrm>
        </p:grpSpPr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044BFA3A-55E1-7B4D-B497-02DAF0414FFE}"/>
                </a:ext>
              </a:extLst>
            </p:cNvPr>
            <p:cNvSpPr/>
            <p:nvPr/>
          </p:nvSpPr>
          <p:spPr>
            <a:xfrm>
              <a:off x="7083641" y="1410564"/>
              <a:ext cx="2100533" cy="198000"/>
            </a:xfrm>
            <a:prstGeom prst="rect">
              <a:avLst/>
            </a:prstGeom>
            <a:solidFill>
              <a:srgbClr val="0E0F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3833555C-1ACE-9451-5FD2-864AFA59A549}"/>
                </a:ext>
              </a:extLst>
            </p:cNvPr>
            <p:cNvSpPr txBox="1"/>
            <p:nvPr/>
          </p:nvSpPr>
          <p:spPr>
            <a:xfrm>
              <a:off x="7921512" y="1452838"/>
              <a:ext cx="42479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endParaRPr lang="en-US" altLang="ko-KR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4E7E5CAE-432B-4BD9-5D34-BFE65543E2A1}"/>
              </a:ext>
            </a:extLst>
          </p:cNvPr>
          <p:cNvSpPr/>
          <p:nvPr/>
        </p:nvSpPr>
        <p:spPr>
          <a:xfrm>
            <a:off x="10215695" y="3616047"/>
            <a:ext cx="2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F183D5-9CB3-237E-E8B1-D89A61893C35}"/>
              </a:ext>
            </a:extLst>
          </p:cNvPr>
          <p:cNvGrpSpPr/>
          <p:nvPr/>
        </p:nvGrpSpPr>
        <p:grpSpPr>
          <a:xfrm>
            <a:off x="9399955" y="3925980"/>
            <a:ext cx="1909170" cy="661653"/>
            <a:chOff x="9399955" y="4278351"/>
            <a:chExt cx="1909170" cy="66165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D27B87-E109-1244-C605-8F065C559D94}"/>
                </a:ext>
              </a:extLst>
            </p:cNvPr>
            <p:cNvGrpSpPr/>
            <p:nvPr/>
          </p:nvGrpSpPr>
          <p:grpSpPr>
            <a:xfrm>
              <a:off x="9399955" y="4634636"/>
              <a:ext cx="1909170" cy="305368"/>
              <a:chOff x="9568059" y="5793352"/>
              <a:chExt cx="1909170" cy="305368"/>
            </a:xfrm>
          </p:grpSpPr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43DBF087-6C5E-1D78-C662-20C348F97910}"/>
                  </a:ext>
                </a:extLst>
              </p:cNvPr>
              <p:cNvGrpSpPr/>
              <p:nvPr/>
            </p:nvGrpSpPr>
            <p:grpSpPr>
              <a:xfrm>
                <a:off x="9978293" y="5841088"/>
                <a:ext cx="1415452" cy="257632"/>
                <a:chOff x="7849954" y="1844434"/>
                <a:chExt cx="1415452" cy="257632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C99D04A6-3836-3A81-0262-F66F6DBEA304}"/>
                    </a:ext>
                  </a:extLst>
                </p:cNvPr>
                <p:cNvSpPr txBox="1"/>
                <p:nvPr/>
              </p:nvSpPr>
              <p:spPr>
                <a:xfrm>
                  <a:off x="7849954" y="1844434"/>
                  <a:ext cx="48250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도전 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Ⅰ</a:t>
                  </a:r>
                </a:p>
              </p:txBody>
            </p:sp>
            <p:sp>
              <p:nvSpPr>
                <p:cNvPr id="1058" name="TextBox 1057">
                  <a:extLst>
                    <a:ext uri="{FF2B5EF4-FFF2-40B4-BE49-F238E27FC236}">
                      <a16:creationId xmlns:a16="http://schemas.microsoft.com/office/drawing/2014/main" id="{8FB78054-A2F0-3453-4C0B-626EC7830AE0}"/>
                    </a:ext>
                  </a:extLst>
                </p:cNvPr>
                <p:cNvSpPr txBox="1"/>
                <p:nvPr/>
              </p:nvSpPr>
              <p:spPr>
                <a:xfrm>
                  <a:off x="7849954" y="1978955"/>
                  <a:ext cx="141545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및 이동 속도가 </a:t>
                  </a:r>
                  <a:r>
                    <a:rPr lang="en-US" altLang="ko-KR" sz="8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10%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증가한다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59" name="직선 연결선 1058">
                <a:extLst>
                  <a:ext uri="{FF2B5EF4-FFF2-40B4-BE49-F238E27FC236}">
                    <a16:creationId xmlns:a16="http://schemas.microsoft.com/office/drawing/2014/main" id="{6C9B0764-0ED2-7EB7-F7DC-BCCDED6620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8059" y="5793352"/>
                <a:ext cx="1909170" cy="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0" name="그림 1059">
                <a:extLst>
                  <a:ext uri="{FF2B5EF4-FFF2-40B4-BE49-F238E27FC236}">
                    <a16:creationId xmlns:a16="http://schemas.microsoft.com/office/drawing/2014/main" id="{8A97C9EE-7E77-977B-FC9A-100EAB449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83299" y="5848659"/>
                <a:ext cx="252000" cy="242491"/>
              </a:xfrm>
              <a:prstGeom prst="rect">
                <a:avLst/>
              </a:prstGeom>
              <a:ln w="3175">
                <a:solidFill>
                  <a:srgbClr val="D0D0D0"/>
                </a:solidFill>
              </a:ln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208C9B8-6E6C-02AC-1F6E-286FA7B4E5DB}"/>
                </a:ext>
              </a:extLst>
            </p:cNvPr>
            <p:cNvGrpSpPr/>
            <p:nvPr/>
          </p:nvGrpSpPr>
          <p:grpSpPr>
            <a:xfrm>
              <a:off x="9399955" y="4278351"/>
              <a:ext cx="1908000" cy="303336"/>
              <a:chOff x="9568059" y="5407856"/>
              <a:chExt cx="1908000" cy="303336"/>
            </a:xfrm>
          </p:grpSpPr>
          <p:grpSp>
            <p:nvGrpSpPr>
              <p:cNvPr id="1048" name="그룹 1047">
                <a:extLst>
                  <a:ext uri="{FF2B5EF4-FFF2-40B4-BE49-F238E27FC236}">
                    <a16:creationId xmlns:a16="http://schemas.microsoft.com/office/drawing/2014/main" id="{598DF521-4C16-FE9D-0363-0BF8BDA032DC}"/>
                  </a:ext>
                </a:extLst>
              </p:cNvPr>
              <p:cNvGrpSpPr/>
              <p:nvPr/>
            </p:nvGrpSpPr>
            <p:grpSpPr>
              <a:xfrm>
                <a:off x="9978293" y="5453659"/>
                <a:ext cx="1341714" cy="257533"/>
                <a:chOff x="7849954" y="1844434"/>
                <a:chExt cx="1341714" cy="257533"/>
              </a:xfrm>
            </p:grpSpPr>
            <p:sp>
              <p:nvSpPr>
                <p:cNvPr id="1049" name="TextBox 1048">
                  <a:extLst>
                    <a:ext uri="{FF2B5EF4-FFF2-40B4-BE49-F238E27FC236}">
                      <a16:creationId xmlns:a16="http://schemas.microsoft.com/office/drawing/2014/main" id="{6A077D26-DC89-D70A-F0BB-5F87EDD868EA}"/>
                    </a:ext>
                  </a:extLst>
                </p:cNvPr>
                <p:cNvSpPr txBox="1"/>
                <p:nvPr/>
              </p:nvSpPr>
              <p:spPr>
                <a:xfrm>
                  <a:off x="7849954" y="1844434"/>
                  <a:ext cx="48250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Ⅰ</a:t>
                  </a:r>
                </a:p>
              </p:txBody>
            </p:sp>
            <p:sp>
              <p:nvSpPr>
                <p:cNvPr id="1050" name="TextBox 1049">
                  <a:extLst>
                    <a:ext uri="{FF2B5EF4-FFF2-40B4-BE49-F238E27FC236}">
                      <a16:creationId xmlns:a16="http://schemas.microsoft.com/office/drawing/2014/main" id="{5E7098C7-3314-DB35-0610-5B313EC1CD2F}"/>
                    </a:ext>
                  </a:extLst>
                </p:cNvPr>
                <p:cNvSpPr txBox="1"/>
                <p:nvPr/>
              </p:nvSpPr>
              <p:spPr>
                <a:xfrm>
                  <a:off x="7849954" y="1978856"/>
                  <a:ext cx="134171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피해가 </a:t>
                  </a:r>
                  <a:r>
                    <a:rPr lang="en-US" altLang="ko-KR" sz="8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증가한다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54" name="직선 연결선 1053">
                <a:extLst>
                  <a:ext uri="{FF2B5EF4-FFF2-40B4-BE49-F238E27FC236}">
                    <a16:creationId xmlns:a16="http://schemas.microsoft.com/office/drawing/2014/main" id="{608F5A3D-D35D-5435-E861-62FAD41E7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8059" y="5407856"/>
                <a:ext cx="1908000" cy="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1" name="그림 1060">
                <a:extLst>
                  <a:ext uri="{FF2B5EF4-FFF2-40B4-BE49-F238E27FC236}">
                    <a16:creationId xmlns:a16="http://schemas.microsoft.com/office/drawing/2014/main" id="{A4FA7B2A-38BB-7F1F-C1C0-3ADFBCFF5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2084"/>
              <a:stretch/>
            </p:blipFill>
            <p:spPr>
              <a:xfrm>
                <a:off x="9583299" y="5456425"/>
                <a:ext cx="252000" cy="252000"/>
              </a:xfrm>
              <a:prstGeom prst="rect">
                <a:avLst/>
              </a:prstGeom>
              <a:ln w="3175">
                <a:solidFill>
                  <a:srgbClr val="D0D0D0"/>
                </a:solidFill>
              </a:ln>
            </p:spPr>
          </p:pic>
        </p:grpSp>
      </p:grpSp>
      <p:sp>
        <p:nvSpPr>
          <p:cNvPr id="1154" name="TextBox 1153">
            <a:extLst>
              <a:ext uri="{FF2B5EF4-FFF2-40B4-BE49-F238E27FC236}">
                <a16:creationId xmlns:a16="http://schemas.microsoft.com/office/drawing/2014/main" id="{F59C889D-E202-8582-2994-9697DAF09C08}"/>
              </a:ext>
            </a:extLst>
          </p:cNvPr>
          <p:cNvSpPr txBox="1"/>
          <p:nvPr/>
        </p:nvSpPr>
        <p:spPr>
          <a:xfrm>
            <a:off x="6677449" y="5588051"/>
            <a:ext cx="1461989" cy="338554"/>
          </a:xfrm>
          <a:prstGeom prst="rect">
            <a:avLst/>
          </a:prstGeom>
          <a:noFill/>
        </p:spPr>
        <p:txBody>
          <a:bodyPr wrap="none" lIns="54000" rIns="5400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‘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중첩 표기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 활성화 예시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불굴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도전</a:t>
            </a:r>
            <a:endParaRPr lang="en-US" altLang="ko-KR" sz="800" dirty="0">
              <a:solidFill>
                <a:srgbClr val="A69C8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55" name="직사각형 1154">
            <a:extLst>
              <a:ext uri="{FF2B5EF4-FFF2-40B4-BE49-F238E27FC236}">
                <a16:creationId xmlns:a16="http://schemas.microsoft.com/office/drawing/2014/main" id="{C731A0AC-57A4-B967-5264-1017FF95A12A}"/>
              </a:ext>
            </a:extLst>
          </p:cNvPr>
          <p:cNvSpPr/>
          <p:nvPr/>
        </p:nvSpPr>
        <p:spPr>
          <a:xfrm>
            <a:off x="6320554" y="3515386"/>
            <a:ext cx="2175778" cy="1063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7BE37B49-3E93-6C75-6759-2F342C038BB1}"/>
              </a:ext>
            </a:extLst>
          </p:cNvPr>
          <p:cNvGrpSpPr/>
          <p:nvPr/>
        </p:nvGrpSpPr>
        <p:grpSpPr>
          <a:xfrm>
            <a:off x="6691846" y="3598868"/>
            <a:ext cx="252000" cy="252000"/>
            <a:chOff x="6580788" y="3898061"/>
            <a:chExt cx="370979" cy="370979"/>
          </a:xfrm>
        </p:grpSpPr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A8F25A9F-1DA6-5F40-9957-7416F7FB8EE0}"/>
                </a:ext>
              </a:extLst>
            </p:cNvPr>
            <p:cNvSpPr/>
            <p:nvPr/>
          </p:nvSpPr>
          <p:spPr>
            <a:xfrm>
              <a:off x="6580788" y="3898061"/>
              <a:ext cx="370979" cy="3709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0" name="그림 1109">
              <a:extLst>
                <a:ext uri="{FF2B5EF4-FFF2-40B4-BE49-F238E27FC236}">
                  <a16:creationId xmlns:a16="http://schemas.microsoft.com/office/drawing/2014/main" id="{FD51EED3-90DC-0022-D829-A83263AB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084"/>
            <a:stretch/>
          </p:blipFill>
          <p:spPr>
            <a:xfrm>
              <a:off x="6596020" y="3914037"/>
              <a:ext cx="341180" cy="34118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61CE12-6551-D760-B353-CCE1A758AA52}"/>
              </a:ext>
            </a:extLst>
          </p:cNvPr>
          <p:cNvSpPr/>
          <p:nvPr/>
        </p:nvSpPr>
        <p:spPr>
          <a:xfrm>
            <a:off x="6400164" y="3598868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1E1EAE2C-346D-11CA-244B-1EC14D7841AE}"/>
              </a:ext>
            </a:extLst>
          </p:cNvPr>
          <p:cNvGrpSpPr/>
          <p:nvPr/>
        </p:nvGrpSpPr>
        <p:grpSpPr>
          <a:xfrm>
            <a:off x="6796551" y="4011547"/>
            <a:ext cx="1596613" cy="775220"/>
            <a:chOff x="6794788" y="5059068"/>
            <a:chExt cx="1596613" cy="775220"/>
          </a:xfrm>
        </p:grpSpPr>
        <p:grpSp>
          <p:nvGrpSpPr>
            <p:cNvPr id="1140" name="그룹 1139">
              <a:extLst>
                <a:ext uri="{FF2B5EF4-FFF2-40B4-BE49-F238E27FC236}">
                  <a16:creationId xmlns:a16="http://schemas.microsoft.com/office/drawing/2014/main" id="{4F2E50D2-EC26-04F5-5997-D43A0A9190CD}"/>
                </a:ext>
              </a:extLst>
            </p:cNvPr>
            <p:cNvGrpSpPr/>
            <p:nvPr/>
          </p:nvGrpSpPr>
          <p:grpSpPr>
            <a:xfrm>
              <a:off x="6794788" y="5059068"/>
              <a:ext cx="1596613" cy="775220"/>
              <a:chOff x="6793007" y="4100637"/>
              <a:chExt cx="1596613" cy="775220"/>
            </a:xfrm>
          </p:grpSpPr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EC767E24-9892-F2F7-7418-CB9E87B41E10}"/>
                  </a:ext>
                </a:extLst>
              </p:cNvPr>
              <p:cNvGrpSpPr/>
              <p:nvPr/>
            </p:nvGrpSpPr>
            <p:grpSpPr>
              <a:xfrm>
                <a:off x="6793007" y="4100637"/>
                <a:ext cx="1596613" cy="196967"/>
                <a:chOff x="6793007" y="4034496"/>
                <a:chExt cx="1596613" cy="196967"/>
              </a:xfrm>
            </p:grpSpPr>
            <p:sp>
              <p:nvSpPr>
                <p:cNvPr id="1148" name="직사각형 1147">
                  <a:extLst>
                    <a:ext uri="{FF2B5EF4-FFF2-40B4-BE49-F238E27FC236}">
                      <a16:creationId xmlns:a16="http://schemas.microsoft.com/office/drawing/2014/main" id="{6693B7BC-0E83-862A-0297-7FBE2471F539}"/>
                    </a:ext>
                  </a:extLst>
                </p:cNvPr>
                <p:cNvSpPr/>
                <p:nvPr/>
              </p:nvSpPr>
              <p:spPr>
                <a:xfrm>
                  <a:off x="6793007" y="4034496"/>
                  <a:ext cx="1596613" cy="196967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9" name="TextBox 1148">
                  <a:extLst>
                    <a:ext uri="{FF2B5EF4-FFF2-40B4-BE49-F238E27FC236}">
                      <a16:creationId xmlns:a16="http://schemas.microsoft.com/office/drawing/2014/main" id="{E609FA21-24FD-B8B6-90E7-866970680DEF}"/>
                    </a:ext>
                  </a:extLst>
                </p:cNvPr>
                <p:cNvSpPr txBox="1"/>
                <p:nvPr/>
              </p:nvSpPr>
              <p:spPr>
                <a:xfrm>
                  <a:off x="7305983" y="4063729"/>
                  <a:ext cx="57066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불굴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Ⅱ</a:t>
                  </a:r>
                </a:p>
              </p:txBody>
            </p: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59659D50-3130-6D70-6263-62D9552AC669}"/>
                  </a:ext>
                </a:extLst>
              </p:cNvPr>
              <p:cNvGrpSpPr/>
              <p:nvPr/>
            </p:nvGrpSpPr>
            <p:grpSpPr>
              <a:xfrm>
                <a:off x="6793007" y="4295323"/>
                <a:ext cx="1596613" cy="580534"/>
                <a:chOff x="6793007" y="4295323"/>
                <a:chExt cx="1596613" cy="580534"/>
              </a:xfrm>
            </p:grpSpPr>
            <p:sp>
              <p:nvSpPr>
                <p:cNvPr id="1143" name="직사각형 1142">
                  <a:extLst>
                    <a:ext uri="{FF2B5EF4-FFF2-40B4-BE49-F238E27FC236}">
                      <a16:creationId xmlns:a16="http://schemas.microsoft.com/office/drawing/2014/main" id="{48B3D19B-5E26-ADC0-8799-29C75769B97B}"/>
                    </a:ext>
                  </a:extLst>
                </p:cNvPr>
                <p:cNvSpPr/>
                <p:nvPr/>
              </p:nvSpPr>
              <p:spPr>
                <a:xfrm>
                  <a:off x="6793007" y="4295323"/>
                  <a:ext cx="1596613" cy="58053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E7BA058D-9688-F229-8D1A-EB0A5135EE2B}"/>
                    </a:ext>
                  </a:extLst>
                </p:cNvPr>
                <p:cNvGrpSpPr/>
                <p:nvPr/>
              </p:nvGrpSpPr>
              <p:grpSpPr>
                <a:xfrm>
                  <a:off x="6894414" y="4485951"/>
                  <a:ext cx="1389804" cy="329851"/>
                  <a:chOff x="6894414" y="4485951"/>
                  <a:chExt cx="1389804" cy="329851"/>
                </a:xfrm>
              </p:grpSpPr>
              <p:sp>
                <p:nvSpPr>
                  <p:cNvPr id="1146" name="TextBox 1145">
                    <a:extLst>
                      <a:ext uri="{FF2B5EF4-FFF2-40B4-BE49-F238E27FC236}">
                        <a16:creationId xmlns:a16="http://schemas.microsoft.com/office/drawing/2014/main" id="{5DA754B6-C444-7AB4-5B57-139AEE6ED0E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4414" y="4692691"/>
                    <a:ext cx="138980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피해가 </a:t>
                    </a:r>
                    <a:r>
                      <a:rPr lang="en-US" altLang="ko-KR" sz="8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10%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증가한다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147" name="TextBox 1146">
                    <a:extLst>
                      <a:ext uri="{FF2B5EF4-FFF2-40B4-BE49-F238E27FC236}">
                        <a16:creationId xmlns:a16="http://schemas.microsoft.com/office/drawing/2014/main" id="{F872ACE5-0A63-2C11-E942-4F6D568A1BB6}"/>
                      </a:ext>
                    </a:extLst>
                  </p:cNvPr>
                  <p:cNvSpPr txBox="1"/>
                  <p:nvPr/>
                </p:nvSpPr>
                <p:spPr>
                  <a:xfrm>
                    <a:off x="7247821" y="4485951"/>
                    <a:ext cx="63318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rgbClr val="FFC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적용 대상 </a:t>
                    </a:r>
                    <a:r>
                      <a:rPr lang="en-US" altLang="ko-KR" sz="800" dirty="0">
                        <a:solidFill>
                          <a:srgbClr val="FFC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FFC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자신</a:t>
                    </a:r>
                    <a:endParaRPr lang="en-US" altLang="ko-KR" sz="800" dirty="0">
                      <a:solidFill>
                        <a:srgbClr val="FFC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  <p:pic>
          <p:nvPicPr>
            <p:cNvPr id="1150" name="그림 1149">
              <a:extLst>
                <a:ext uri="{FF2B5EF4-FFF2-40B4-BE49-F238E27FC236}">
                  <a16:creationId xmlns:a16="http://schemas.microsoft.com/office/drawing/2014/main" id="{41B0ABFC-F44F-48DB-ABE5-320E88C4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084"/>
            <a:stretch/>
          </p:blipFill>
          <p:spPr>
            <a:xfrm>
              <a:off x="6896195" y="5318382"/>
              <a:ext cx="252000" cy="252000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01E766BD-07A9-A081-F25A-4F008F6D42FB}"/>
              </a:ext>
            </a:extLst>
          </p:cNvPr>
          <p:cNvGrpSpPr/>
          <p:nvPr/>
        </p:nvGrpSpPr>
        <p:grpSpPr>
          <a:xfrm>
            <a:off x="6101577" y="1866452"/>
            <a:ext cx="5540422" cy="231923"/>
            <a:chOff x="1460890" y="1092616"/>
            <a:chExt cx="5540422" cy="231923"/>
          </a:xfrm>
        </p:grpSpPr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D6730D92-0C91-337A-5490-C8B0421A9C12}"/>
                </a:ext>
              </a:extLst>
            </p:cNvPr>
            <p:cNvSpPr txBox="1"/>
            <p:nvPr/>
          </p:nvSpPr>
          <p:spPr>
            <a:xfrm>
              <a:off x="1952167" y="1100855"/>
              <a:ext cx="2815543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효과를 구분하기 위해 버프 효과를 분리하여 표기합니다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id="{6544B7F3-2B89-BD7C-B29C-45EDB2E4C533}"/>
                </a:ext>
              </a:extLst>
            </p:cNvPr>
            <p:cNvCxnSpPr>
              <a:cxnSpLocks/>
              <a:stCxn id="1077" idx="2"/>
            </p:cNvCxnSpPr>
            <p:nvPr/>
          </p:nvCxnSpPr>
          <p:spPr>
            <a:xfrm>
              <a:off x="1702710" y="1324539"/>
              <a:ext cx="52986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24CA8E00-AF9F-5A60-A193-871EE206A79B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483640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 </a:t>
              </a:r>
              <a:r>
                <a:rPr lang="en-US" altLang="ko-KR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UI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13545</TotalTime>
  <Words>4806</Words>
  <Application>Microsoft Office PowerPoint</Application>
  <PresentationFormat>와이드스크린</PresentationFormat>
  <Paragraphs>727</Paragraphs>
  <Slides>27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1433</cp:revision>
  <cp:lastPrinted>2025-01-14T11:10:08Z</cp:lastPrinted>
  <dcterms:created xsi:type="dcterms:W3CDTF">2025-01-08T09:31:21Z</dcterms:created>
  <dcterms:modified xsi:type="dcterms:W3CDTF">2025-03-26T13:00:56Z</dcterms:modified>
</cp:coreProperties>
</file>